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92" r:id="rId2"/>
  </p:sldIdLst>
  <p:sldSz cx="9144000" cy="6858000" type="letter"/>
  <p:notesSz cx="7104063" cy="10234613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4315" y="3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5" y="9721850"/>
            <a:ext cx="3078163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4315" y="9721850"/>
            <a:ext cx="3078162" cy="512763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12/09/2025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8551" y="1794293"/>
            <a:ext cx="6776009" cy="3964643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200" dirty="0"/>
            </a:br>
            <a:br>
              <a:rPr lang="es-GT" sz="2200" dirty="0"/>
            </a:br>
            <a:r>
              <a:rPr lang="es-GT" sz="2200" dirty="0"/>
              <a:t>La Asociación Deportiva Nacional de Tiro con Armas         de Caza con relación al numeral 6 del artículo 10                  del Capítulo segundo, Decreto No. 57-2008</a:t>
            </a:r>
            <a:br>
              <a:rPr lang="es-GT" sz="2200" dirty="0"/>
            </a:br>
            <a:r>
              <a:rPr lang="es-GT" sz="2200" dirty="0"/>
              <a:t>informa:               </a:t>
            </a:r>
            <a:br>
              <a:rPr lang="es-GT" sz="2200" dirty="0"/>
            </a:br>
            <a:r>
              <a:rPr lang="es-GT" sz="2200" dirty="0"/>
              <a:t>En cuanto a manuales de procedimientos que ha </a:t>
            </a:r>
            <a:br>
              <a:rPr lang="es-GT" sz="2200" dirty="0"/>
            </a:br>
            <a:r>
              <a:rPr lang="es-GT" sz="2200" dirty="0"/>
              <a:t>venido realizando un proceso de mejora</a:t>
            </a:r>
            <a:br>
              <a:rPr lang="es-GT" sz="2200" dirty="0"/>
            </a:br>
            <a:r>
              <a:rPr lang="es-GT" sz="2200" dirty="0"/>
              <a:t>continua en los últimos años, con la elaboración                       de procedimientos administrativos y operativos, los cuales se actualizaron en agosto 2025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593619" y="5413"/>
            <a:ext cx="7956761" cy="1200545"/>
            <a:chOff x="596344" y="329565"/>
            <a:chExt cx="7956761" cy="1200545"/>
          </a:xfrm>
        </p:grpSpPr>
        <p:pic>
          <p:nvPicPr>
            <p:cNvPr id="9" name="Imagen 8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96344" y="329565"/>
              <a:ext cx="2490390" cy="1200545"/>
            </a:xfrm>
            <a:prstGeom prst="rect">
              <a:avLst/>
            </a:prstGeom>
            <a:ln>
              <a:noFill/>
            </a:ln>
            <a:effectLst>
              <a:softEdge rad="12700"/>
            </a:effectLst>
          </p:spPr>
        </p:pic>
        <p:sp>
          <p:nvSpPr>
            <p:cNvPr id="11" name="Título 1"/>
            <p:cNvSpPr txBox="1">
              <a:spLocks/>
            </p:cNvSpPr>
            <p:nvPr/>
          </p:nvSpPr>
          <p:spPr>
            <a:xfrm>
              <a:off x="2992090" y="1101198"/>
              <a:ext cx="5561015" cy="237269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br>
                <a:rPr lang="es-GT" sz="1300" b="1" dirty="0"/>
              </a:br>
              <a:br>
                <a:rPr lang="es-GT" sz="1300" b="1" dirty="0"/>
              </a:br>
              <a:br>
                <a:rPr lang="es-GT" sz="1300" b="1" dirty="0"/>
              </a:br>
              <a:r>
                <a:rPr lang="es-GT" sz="1300" b="1" dirty="0"/>
                <a:t>Asociación Deportiva Nacional de Tiro con Armas de Caza</a:t>
              </a:r>
            </a:p>
          </p:txBody>
        </p:sp>
        <p:pic>
          <p:nvPicPr>
            <p:cNvPr id="13" name="Imagen 12"/>
            <p:cNvPicPr>
              <a:picLocks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86074" y="1088341"/>
              <a:ext cx="5619048" cy="25714"/>
            </a:xfrm>
            <a:prstGeom prst="rect">
              <a:avLst/>
            </a:prstGeom>
          </p:spPr>
        </p:pic>
      </p:grpSp>
      <p:sp>
        <p:nvSpPr>
          <p:cNvPr id="14" name="Título 1"/>
          <p:cNvSpPr txBox="1">
            <a:spLocks/>
          </p:cNvSpPr>
          <p:nvPr/>
        </p:nvSpPr>
        <p:spPr>
          <a:xfrm>
            <a:off x="1321071" y="629354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6, Ley de Acceso a la Información Pública)</a:t>
            </a:r>
          </a:p>
          <a:p>
            <a:r>
              <a:rPr lang="es-GT" sz="850" b="1" dirty="0"/>
              <a:t>MANUALES DE PROCEDIMIENTOS ADMINISTRATIVOS Y OPERATIVOS</a:t>
            </a:r>
          </a:p>
          <a:p>
            <a:r>
              <a:rPr lang="es-GT" sz="900" b="1" dirty="0"/>
              <a:t>Vigente período 2025</a:t>
            </a:r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771649" y="6355666"/>
            <a:ext cx="5619048" cy="25714"/>
          </a:xfrm>
          <a:prstGeom prst="rect">
            <a:avLst/>
          </a:prstGeom>
        </p:spPr>
      </p:pic>
      <p:cxnSp>
        <p:nvCxnSpPr>
          <p:cNvPr id="17" name="Conector recto 16"/>
          <p:cNvCxnSpPr/>
          <p:nvPr/>
        </p:nvCxnSpPr>
        <p:spPr>
          <a:xfrm>
            <a:off x="1977612" y="5798196"/>
            <a:ext cx="5220000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716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3174</TotalTime>
  <Words>106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La Asociación Deportiva Nacional de Tiro con Armas         de Caza con relación al numeral 6 del artículo 10                  del Capítulo segundo, Decreto No. 57-2008 informa:                En cuanto a manuales de procedimientos que ha  venido realizando un proceso de mejora continua en los últimos años, con la elaboración                       de procedimientos administrativos y operativos, los cuales se actualizaron en agosto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211</cp:revision>
  <cp:lastPrinted>2019-02-21T21:32:09Z</cp:lastPrinted>
  <dcterms:created xsi:type="dcterms:W3CDTF">2017-06-09T21:20:02Z</dcterms:created>
  <dcterms:modified xsi:type="dcterms:W3CDTF">2025-09-12T14:47:50Z</dcterms:modified>
</cp:coreProperties>
</file>